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0" r:id="rId2"/>
    <p:sldId id="271" r:id="rId3"/>
    <p:sldId id="274" r:id="rId4"/>
    <p:sldId id="279" r:id="rId5"/>
    <p:sldId id="278" r:id="rId6"/>
    <p:sldId id="277" r:id="rId7"/>
    <p:sldId id="275" r:id="rId8"/>
    <p:sldId id="273" r:id="rId9"/>
    <p:sldId id="280" r:id="rId10"/>
    <p:sldId id="281" r:id="rId11"/>
    <p:sldId id="283" r:id="rId12"/>
  </p:sldIdLst>
  <p:sldSz cx="9144000" cy="6858000" type="screen4x3"/>
  <p:notesSz cx="6985000" cy="9283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576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904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r">
              <a:defRPr sz="1200"/>
            </a:lvl1pPr>
          </a:lstStyle>
          <a:p>
            <a:fld id="{16A684A1-B8BC-4912-9780-7151A076DDC2}" type="datetimeFigureOut">
              <a:rPr lang="en-US" smtClean="0"/>
              <a:t>3/12/15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904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r">
              <a:defRPr sz="1200"/>
            </a:lvl1pPr>
          </a:lstStyle>
          <a:p>
            <a:fld id="{27850033-138E-4A4A-B17A-A9AB0738C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39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2.tiff>
</file>

<file path=ppt/media/image3.tif>
</file>

<file path=ppt/media/image4.tiff>
</file>

<file path=ppt/media/image5.tiff>
</file>

<file path=ppt/media/image6.tif>
</file>

<file path=ppt/media/image7.tiff>
</file>

<file path=ppt/media/image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r">
              <a:defRPr sz="1200"/>
            </a:lvl1pPr>
          </a:lstStyle>
          <a:p>
            <a:fld id="{8B4EBA7A-56E1-4937-B6A7-4CCE0E7AD144}" type="datetimeFigureOut">
              <a:rPr lang="en-US" smtClean="0"/>
              <a:t>3/12/15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1" tIns="46476" rIns="92951" bIns="4647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51" tIns="46476" rIns="92951" bIns="4647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r">
              <a:defRPr sz="1200"/>
            </a:lvl1pPr>
          </a:lstStyle>
          <a:p>
            <a:fld id="{FBDCEE2F-1E82-4629-B6CC-B0E3A96AD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4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02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4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3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6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84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1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1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2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0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2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A245-C8BD-064D-B7C3-50DA7C8D409F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1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38583" y="151884"/>
            <a:ext cx="1529405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RANseq</a:t>
            </a:r>
            <a:r>
              <a:rPr lang="en-US" sz="1600" dirty="0" smtClean="0">
                <a:solidFill>
                  <a:schemeClr val="tx1"/>
                </a:solidFill>
              </a:rPr>
              <a:t> count </a:t>
            </a:r>
            <a:r>
              <a:rPr lang="en-US" sz="1600" dirty="0" err="1" smtClean="0">
                <a:solidFill>
                  <a:schemeClr val="tx1"/>
                </a:solidFill>
              </a:rPr>
              <a:t>datamatrix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8617" y="1178560"/>
            <a:ext cx="2203863" cy="64369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Getting the between profile correlation (CYs)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3291839" y="74168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48131" y="2255080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Extract significant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46320" y="725376"/>
            <a:ext cx="2692400" cy="13061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Pre-defined parameter set: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Cluster size &gt; 5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Correlation &gt; 0.95,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Dispersion range {5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, 95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pct</a:t>
            </a:r>
            <a:r>
              <a:rPr lang="en-US" sz="1600" dirty="0" smtClean="0">
                <a:solidFill>
                  <a:schemeClr val="tx1"/>
                </a:solidFill>
              </a:rPr>
              <a:t>}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Pattern correlation score,</a:t>
            </a:r>
          </a:p>
        </p:txBody>
      </p:sp>
      <p:sp>
        <p:nvSpPr>
          <p:cNvPr id="3" name="Bent Arrow 2"/>
          <p:cNvSpPr/>
          <p:nvPr/>
        </p:nvSpPr>
        <p:spPr>
          <a:xfrm rot="10800000">
            <a:off x="4767776" y="2031560"/>
            <a:ext cx="1496292" cy="676478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37971" y="3277438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Categorize profiles to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32890" y="4308130"/>
            <a:ext cx="2483656" cy="7704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Produce pattern assessment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286759" y="183344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281679" y="2840558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3276598" y="387125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15965" y="5542099"/>
            <a:ext cx="1452023" cy="54140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Report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3305164" y="5078904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486400" y="4313500"/>
            <a:ext cx="3342640" cy="797269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P-value associated with each pattern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Normalized mutual information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1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008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MOA patterns/</a:t>
            </a:r>
            <a:r>
              <a:rPr lang="en-US" dirty="0" err="1" smtClean="0"/>
              <a:t>heatmap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998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TCGA patterns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341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2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3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335281"/>
            <a:ext cx="8298816" cy="61964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62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" y="961288"/>
            <a:ext cx="9114800" cy="58215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28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9144000" cy="6477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080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328"/>
            <a:ext cx="9144000" cy="65573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4B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671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598"/>
            <a:ext cx="9144000" cy="62968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196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82" y="213360"/>
            <a:ext cx="7805798" cy="633004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5C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040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at_map_labeled_extracted_simulated_genes_corr_9_8_St_5_5_ordered_mean_centered_log_10_ratio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680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5709</TotalTime>
  <Words>122</Words>
  <Application>Microsoft Macintosh PowerPoint</Application>
  <PresentationFormat>On-screen Show (4:3)</PresentationFormat>
  <Paragraphs>37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Need MOA patterns/heatmap</vt:lpstr>
      <vt:lpstr>Need TCGA patterns</vt:lpstr>
    </vt:vector>
  </TitlesOfParts>
  <Company>NIEHS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Mixture of Gaussian distribution</dc:title>
  <dc:creator>Jianying Li</dc:creator>
  <cp:lastModifiedBy>Jianying Li</cp:lastModifiedBy>
  <cp:revision>72</cp:revision>
  <cp:lastPrinted>2015-03-09T19:01:59Z</cp:lastPrinted>
  <dcterms:created xsi:type="dcterms:W3CDTF">2013-10-21T21:29:44Z</dcterms:created>
  <dcterms:modified xsi:type="dcterms:W3CDTF">2015-03-12T14:17:53Z</dcterms:modified>
</cp:coreProperties>
</file>

<file path=docProps/thumbnail.jpeg>
</file>